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100" d="100"/>
          <a:sy n="100" d="100"/>
        </p:scale>
        <p:origin x="1686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65A5-F073-48DF-BFB8-CD1D6C3AC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E9D98-23DC-492A-8E5A-D8E347B36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8D08C-7CF7-4D8B-931A-49D99E2DB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B55C1-917D-4C17-82AC-899032B5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C48EA-83B3-4188-911B-59ACF99B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BA87-CDFD-4B31-BC3E-FDC48D91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6BED4-0072-45D3-B9AB-98623D05F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B4B7-CF1C-4079-8374-AEE435A8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E4E9D-7429-4B2C-BAE3-46A8D27D3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9D8D1-A751-45D8-9030-65B08785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42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21BB8-4F53-4AEC-AC0A-E6771E32A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6354E-A8EA-42F1-A233-43B67F482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218DE-B995-4CD0-B17A-05207EF5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19713-29E8-4ADC-BCFA-40A8277C2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48B37-0269-4066-BD9A-02DACABE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3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AB0B-8B5A-42AB-BD59-E416CCE6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6F89-2681-4FDA-A681-317C32D5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80B2D-FE79-4053-A836-E97A60E9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43159-A23A-48F8-97C4-556FBC9B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7F41-A58F-453F-BAC0-1AC6C6E5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8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8A07-010C-42D0-AD6F-A6921808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169DE-1DEC-44AD-BE5E-300FCCD8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27AD-E646-428F-84A8-8302FB9F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F1DE3-D383-4F68-BE40-46674D7E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3F23A-F85B-4FFD-A5AA-FBABEEAB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5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D898-F261-48AD-81DC-C12179FF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1FC9-1541-4F56-9259-32181A9F4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67138-2BF9-4473-B030-91FBB51E7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CC1E4-2757-4627-AE98-38D6079A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CFB66-AEDE-4627-B73F-509C3781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BF9C7-CA1B-453B-B198-C3DE757B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31D3-31B3-4BA0-B5EA-0C5A8999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727F6-8916-49B5-A60D-C80F5111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067E3-1D28-4B69-8EBF-DC93F859A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8CAC39-D7DA-42EA-A3A6-13EAE2C15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249ED-B4FB-4127-82EE-AED12D70C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CA4C33-2141-4650-9A42-0D43833E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D2800-C5C8-4419-BB34-2EAF2E49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F0A49-AFDE-4A3D-8E78-5A3F043D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1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4606-8CDB-475B-BB97-5280584A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C8302-308C-405E-AF4E-7D8D0D3B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F6F19-CBDF-4D71-8429-088D7FF9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23F9E-A1DE-4492-94EF-4FEE2059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4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958DB-DBBD-41E7-B9BD-C519D560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BA43A-1469-48DB-92EF-AF317A8BD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1792B-9F13-4445-8232-42904546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6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0984-5398-42E0-B1B0-5A6AA428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A0FC-53DE-410D-92BF-1CC1A135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CBBA0-196B-4A2B-AF9D-A79727CF3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095BA-07C3-486B-86DA-EBDF336E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F27DD-AE60-4407-B85C-2C9AF9E6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5544A-DA4D-4744-A1BC-A3AB1A33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5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76EF-9784-4E62-99A8-AC301133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E55E9-69F5-424F-B150-8F553603E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9173C-8FF2-41D5-B278-E55C4DC74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BD724-E382-4371-B1B2-32DD30BDA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C269D-7A4F-40C4-AEF4-E8DD0E96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EAC72-8A23-47F3-87E7-B75EC2F3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1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C28B80-2D6B-44D2-9C39-DE3284D1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DC712-3E69-4952-891A-5F27F2C3E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53088-27A6-4ACE-8433-358BAA34B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7421-4BB9-4442-8DED-DD8A60B9ED30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92B55-4F7F-4E91-919F-AD6C69D8E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682B6-C33B-4C1A-8A1A-37745659F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CE122-4471-4CE0-9D52-E93E8535A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CE66-8A06-4EC5-B7E3-8AAA30BDF4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GPA or not GPA?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22325-1E4B-4D02-AD36-97F567532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辛学长分享</a:t>
            </a:r>
            <a:endParaRPr lang="en-US" altLang="zh-CN" dirty="0"/>
          </a:p>
          <a:p>
            <a:r>
              <a:rPr lang="en-US" dirty="0"/>
              <a:t>Not</a:t>
            </a:r>
          </a:p>
          <a:p>
            <a:r>
              <a:rPr lang="zh-CN" altLang="en-US"/>
              <a:t>辛老师分享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0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5058-E94F-4974-B3FB-9736A0C5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A577-9B48-4460-8D49-1408996B3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02E14-A046-48D1-B6DC-0E36E3BC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80" y="99548"/>
            <a:ext cx="9059539" cy="66589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5CE2E7-4231-4869-8D46-49A4232ECCC4}"/>
              </a:ext>
            </a:extLst>
          </p:cNvPr>
          <p:cNvSpPr/>
          <p:nvPr/>
        </p:nvSpPr>
        <p:spPr>
          <a:xfrm>
            <a:off x="2505706" y="4631985"/>
            <a:ext cx="619125" cy="312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DA6D93-427A-4D80-9063-98A2CD1AB6AE}"/>
              </a:ext>
            </a:extLst>
          </p:cNvPr>
          <p:cNvSpPr/>
          <p:nvPr/>
        </p:nvSpPr>
        <p:spPr>
          <a:xfrm>
            <a:off x="2896231" y="4913204"/>
            <a:ext cx="619125" cy="312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1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62AE-B6CF-41A6-A3A8-0189C64C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46EFF-A629-4317-BD56-00CD8A0AF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我的同学不乏创业者：</a:t>
            </a:r>
            <a:endParaRPr lang="en-US" altLang="zh-CN" dirty="0"/>
          </a:p>
          <a:p>
            <a:pPr lvl="1"/>
            <a:r>
              <a:rPr lang="zh-CN" altLang="en-US" dirty="0"/>
              <a:t>吴迪</a:t>
            </a:r>
            <a:endParaRPr lang="en-US" altLang="zh-CN" dirty="0"/>
          </a:p>
          <a:p>
            <a:pPr lvl="1"/>
            <a:r>
              <a:rPr lang="zh-CN" altLang="en-US" dirty="0"/>
              <a:t>王驰</a:t>
            </a:r>
            <a:endParaRPr lang="en-US" altLang="zh-CN" dirty="0"/>
          </a:p>
          <a:p>
            <a:pPr lvl="1"/>
            <a:r>
              <a:rPr lang="zh-CN" altLang="en-US" dirty="0"/>
              <a:t>李龙跃</a:t>
            </a:r>
            <a:endParaRPr lang="en-US" altLang="zh-CN" dirty="0"/>
          </a:p>
          <a:p>
            <a:pPr lvl="1"/>
            <a:r>
              <a:rPr lang="zh-CN" altLang="en-US" dirty="0"/>
              <a:t>黄海</a:t>
            </a:r>
            <a:endParaRPr lang="en-US" altLang="zh-CN" dirty="0"/>
          </a:p>
          <a:p>
            <a:pPr lvl="1"/>
            <a:r>
              <a:rPr lang="zh-CN" altLang="en-US" dirty="0"/>
              <a:t>随少龙</a:t>
            </a:r>
            <a:endParaRPr lang="en-US" altLang="zh-CN" dirty="0"/>
          </a:p>
          <a:p>
            <a:pPr lvl="1"/>
            <a:r>
              <a:rPr lang="zh-CN" altLang="en-US" dirty="0"/>
              <a:t>周佳骥</a:t>
            </a:r>
            <a:endParaRPr lang="en-US" altLang="zh-CN" dirty="0"/>
          </a:p>
          <a:p>
            <a:pPr lvl="1"/>
            <a:r>
              <a:rPr lang="zh-CN" altLang="en-US" dirty="0"/>
              <a:t>胡榛</a:t>
            </a:r>
            <a:endParaRPr lang="en-US" altLang="zh-CN" dirty="0"/>
          </a:p>
          <a:p>
            <a:pPr lvl="1"/>
            <a:r>
              <a:rPr lang="en-US" dirty="0"/>
              <a:t>George </a:t>
            </a:r>
            <a:r>
              <a:rPr lang="en-US" dirty="0" err="1"/>
              <a:t>Hotz</a:t>
            </a:r>
            <a:endParaRPr lang="en-US" dirty="0"/>
          </a:p>
          <a:p>
            <a:pPr lvl="1"/>
            <a:r>
              <a:rPr lang="en-US" altLang="zh-CN" dirty="0"/>
              <a:t>……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886B4-874D-4A7E-95A5-69FCAACD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1023937"/>
            <a:ext cx="7611043" cy="55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5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5F59-700E-4B8F-B923-9DE070A1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吴笛怎么创业的？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19CC7-9614-495D-AAC8-F33523B8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6EDC3-7DBA-407F-B4AD-21539621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55" y="1337714"/>
            <a:ext cx="6084170" cy="53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8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8357-4D57-4BDF-BB12-3EDE4412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George </a:t>
            </a:r>
            <a:r>
              <a:rPr lang="en-US" altLang="zh-CN" dirty="0" err="1"/>
              <a:t>Hotz</a:t>
            </a:r>
            <a:r>
              <a:rPr lang="zh-CN" altLang="en-US" dirty="0"/>
              <a:t>上课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06703-C840-46FC-B3E9-D5E3A7000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247E2-DF91-4696-842D-61BCCB2F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823"/>
            <a:ext cx="12192000" cy="47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0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11CC-537A-401E-BE4F-F7FFCB01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找工作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EE89-DD64-489A-9828-57BDA2E1F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工作看经验</a:t>
            </a:r>
            <a:endParaRPr lang="en-US" altLang="zh-CN" dirty="0"/>
          </a:p>
          <a:p>
            <a:pPr lvl="1"/>
            <a:r>
              <a:rPr lang="zh-CN" altLang="en-US" dirty="0"/>
              <a:t>写代码的经验</a:t>
            </a:r>
            <a:endParaRPr lang="en-US" altLang="zh-CN" dirty="0"/>
          </a:p>
          <a:p>
            <a:pPr lvl="1"/>
            <a:r>
              <a:rPr lang="zh-CN" altLang="en-US" dirty="0"/>
              <a:t>写文档的能力</a:t>
            </a:r>
            <a:endParaRPr lang="en-US" altLang="zh-CN" dirty="0"/>
          </a:p>
          <a:p>
            <a:pPr lvl="1"/>
            <a:r>
              <a:rPr lang="zh-CN" altLang="en-US" dirty="0"/>
              <a:t>对各个库熟练使用的能力</a:t>
            </a:r>
            <a:endParaRPr lang="en-US" altLang="zh-CN" dirty="0"/>
          </a:p>
          <a:p>
            <a:pPr lvl="1"/>
            <a:r>
              <a:rPr lang="zh-CN" altLang="en-US" dirty="0"/>
              <a:t>对系统的熟悉程度</a:t>
            </a:r>
            <a:endParaRPr lang="en-US" altLang="zh-CN" dirty="0"/>
          </a:p>
          <a:p>
            <a:pPr lvl="1"/>
            <a:r>
              <a:rPr lang="zh-CN" altLang="en-US" dirty="0"/>
              <a:t>与人打交道，合作的能力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2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31C6-A35B-4191-8E5E-82B266EA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如何找到好的工作？！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20E0-E779-42FE-A819-5BBF6E4A0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刷</a:t>
            </a:r>
            <a:r>
              <a:rPr lang="en-US" altLang="zh-CN" dirty="0" err="1"/>
              <a:t>LeetCode</a:t>
            </a:r>
            <a:endParaRPr lang="en-US" altLang="zh-CN" dirty="0"/>
          </a:p>
          <a:p>
            <a:r>
              <a:rPr lang="en-US" dirty="0" err="1"/>
              <a:t>Github</a:t>
            </a:r>
            <a:r>
              <a:rPr lang="zh-CN" altLang="en-US" dirty="0"/>
              <a:t>上有代表性的作品</a:t>
            </a:r>
            <a:endParaRPr lang="en-US" altLang="zh-CN" dirty="0"/>
          </a:p>
          <a:p>
            <a:r>
              <a:rPr lang="zh-CN" altLang="en-US" dirty="0"/>
              <a:t>实习！</a:t>
            </a:r>
            <a:endParaRPr lang="en-US" altLang="zh-CN" dirty="0"/>
          </a:p>
          <a:p>
            <a:r>
              <a:rPr lang="zh-CN" altLang="en-US" dirty="0"/>
              <a:t>实习！</a:t>
            </a:r>
            <a:endParaRPr lang="en-US" altLang="zh-CN" dirty="0"/>
          </a:p>
          <a:p>
            <a:r>
              <a:rPr lang="zh-CN" altLang="en-US" dirty="0"/>
              <a:t>实习！！！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56E10-3846-4AFD-8ECB-4F501B21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755" y="1577030"/>
            <a:ext cx="5986170" cy="48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FC96-632A-4DDF-BB4C-1E4E9D6B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GPA</a:t>
            </a:r>
            <a:r>
              <a:rPr lang="zh-CN" altLang="en-US" dirty="0"/>
              <a:t>贬值快（索马里先令、菲律宾比索）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FE83-669C-4BBA-A570-7B2AEF2B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5F393-4B9C-4E0C-ACD2-09214C12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63" y="1467237"/>
            <a:ext cx="6533892" cy="50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6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3B7F-1C8A-4F9A-8C3A-A18D167F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E4CD-15A8-4D6A-84C0-E9F411F8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8FDDB-01AD-4C33-A9E9-58EC5F38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65125"/>
            <a:ext cx="7716327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1861-6B9B-41EF-94DD-39FD7F94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1B82B-D923-49F3-B5F8-633C9246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05618-2B84-4FDC-9B57-BA3C41D6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62" y="0"/>
            <a:ext cx="9395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F5D7-561E-4E07-ABB9-81024719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8229B-2ED3-4621-B3EB-54D7694C9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0C119-E08A-486C-B87C-B6092631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47" y="0"/>
            <a:ext cx="7916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F4A8-FE04-4F42-AFAB-4DA62B40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我不是学霸</a:t>
            </a:r>
            <a:endParaRPr lang="en-US" dirty="0"/>
          </a:p>
        </p:txBody>
      </p:sp>
      <p:pic>
        <p:nvPicPr>
          <p:cNvPr id="6" name="Content Placeholder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683C8A0-AFC5-4D8B-BE86-88E79B40D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38" y="3012440"/>
            <a:ext cx="5004364" cy="3753273"/>
          </a:xfrm>
        </p:spPr>
      </p:pic>
      <p:pic>
        <p:nvPicPr>
          <p:cNvPr id="5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961D2BC5-DA91-4525-8BD2-DDB80DCFC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13" y="184150"/>
            <a:ext cx="3364653" cy="2523490"/>
          </a:xfrm>
          <a:prstGeom prst="rect">
            <a:avLst/>
          </a:prstGeom>
        </p:spPr>
      </p:pic>
      <p:pic>
        <p:nvPicPr>
          <p:cNvPr id="7" name="Picture 6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B9E499CC-2EAC-4B6C-AEAE-A5E45FF82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8" y="2596071"/>
            <a:ext cx="4534385" cy="34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4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BEE3-291C-4163-A536-D4F9AF89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学渣要怎么去</a:t>
            </a:r>
            <a:r>
              <a:rPr lang="en-US" altLang="zh-CN" dirty="0"/>
              <a:t>CMU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F321-854D-4C49-8A16-C3237901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推荐信！</a:t>
            </a:r>
            <a:endParaRPr lang="en-US" altLang="zh-CN" dirty="0"/>
          </a:p>
          <a:p>
            <a:r>
              <a:rPr lang="zh-CN" altLang="en-US" dirty="0"/>
              <a:t>推荐信！</a:t>
            </a:r>
            <a:endParaRPr lang="en-US" altLang="zh-CN" dirty="0"/>
          </a:p>
          <a:p>
            <a:r>
              <a:rPr lang="zh-CN" altLang="en-US" dirty="0"/>
              <a:t>推荐信！</a:t>
            </a:r>
            <a:endParaRPr lang="en-US" altLang="zh-CN" dirty="0"/>
          </a:p>
          <a:p>
            <a:r>
              <a:rPr lang="zh-CN" altLang="en-US" dirty="0"/>
              <a:t>当然还有努力</a:t>
            </a:r>
            <a:endParaRPr lang="en-US" altLang="zh-CN" dirty="0"/>
          </a:p>
        </p:txBody>
      </p:sp>
      <p:pic>
        <p:nvPicPr>
          <p:cNvPr id="4" name="IMG_0011[1].MOV">
            <a:hlinkClick r:id="" action="ppaction://media"/>
            <a:extLst>
              <a:ext uri="{FF2B5EF4-FFF2-40B4-BE49-F238E27FC236}">
                <a16:creationId xmlns:a16="http://schemas.microsoft.com/office/drawing/2014/main" id="{BC7D6D70-9C1C-4486-B266-CDD8D0B358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5287" y="1690688"/>
            <a:ext cx="2837953" cy="5032374"/>
          </a:xfrm>
          <a:prstGeom prst="rect">
            <a:avLst/>
          </a:prstGeom>
        </p:spPr>
      </p:pic>
      <p:pic>
        <p:nvPicPr>
          <p:cNvPr id="6" name="Picture 5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2EC85A6-0D8E-4958-8900-AA7108B4AD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22" y="3183752"/>
            <a:ext cx="4746129" cy="3586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6E1E-01E6-44B7-A443-7F2122CF5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22" y="550808"/>
            <a:ext cx="4746129" cy="25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0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ABED-1E78-4721-B32F-7A31D876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为什么卷</a:t>
            </a:r>
            <a:r>
              <a:rPr lang="en-US" altLang="zh-CN" dirty="0"/>
              <a:t>GPA</a:t>
            </a:r>
            <a:r>
              <a:rPr lang="zh-CN" altLang="en-US" dirty="0"/>
              <a:t>不健康？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DADB-EC4D-4059-8A3D-45487E75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科研深造</a:t>
            </a:r>
            <a:endParaRPr lang="en-US" altLang="zh-CN" dirty="0"/>
          </a:p>
          <a:p>
            <a:r>
              <a:rPr lang="zh-CN" altLang="en-US" dirty="0"/>
              <a:t>创业</a:t>
            </a:r>
            <a:endParaRPr lang="en-US" altLang="zh-CN" dirty="0"/>
          </a:p>
          <a:p>
            <a:r>
              <a:rPr lang="zh-CN" altLang="en-US" dirty="0"/>
              <a:t>工作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7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C9C7-F6A5-4524-9AFB-A88C7CCF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优秀的科研申请</a:t>
            </a:r>
            <a:r>
              <a:rPr lang="en-US" altLang="zh-CN" dirty="0"/>
              <a:t>package – </a:t>
            </a:r>
            <a:r>
              <a:rPr lang="zh-CN" altLang="en-US" dirty="0"/>
              <a:t>武大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AD3E-87CC-46CE-82C5-2C41DA5C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C8D82C-AEB0-4F34-B42F-96EF217D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70"/>
          <a:stretch/>
        </p:blipFill>
        <p:spPr bwMode="auto">
          <a:xfrm>
            <a:off x="838200" y="1542496"/>
            <a:ext cx="5257800" cy="495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1BBB1C2-2851-4924-95C4-A71332316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40"/>
          <a:stretch/>
        </p:blipFill>
        <p:spPr bwMode="auto">
          <a:xfrm>
            <a:off x="6348413" y="1796424"/>
            <a:ext cx="5110161" cy="469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05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C9C7-F6A5-4524-9AFB-A88C7CCF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优秀的科研申请</a:t>
            </a:r>
            <a:r>
              <a:rPr lang="en-US" altLang="zh-CN" dirty="0"/>
              <a:t>package – </a:t>
            </a:r>
            <a:r>
              <a:rPr lang="zh-CN" altLang="en-US" dirty="0"/>
              <a:t>北交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AD3E-87CC-46CE-82C5-2C41DA5C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3">
            <a:extLst>
              <a:ext uri="{FF2B5EF4-FFF2-40B4-BE49-F238E27FC236}">
                <a16:creationId xmlns:a16="http://schemas.microsoft.com/office/drawing/2014/main" id="{4A256F3A-8FF4-4E59-92AE-021A2479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97719" y="1512888"/>
            <a:ext cx="5181600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6A04904-EA18-423E-8EF3-AB298D75A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1"/>
          <a:stretch/>
        </p:blipFill>
        <p:spPr bwMode="auto">
          <a:xfrm>
            <a:off x="5938838" y="1825625"/>
            <a:ext cx="5181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33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8BB8-0CFB-4054-9234-A80BA8BE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3476A-2598-43E5-A72E-1541B16A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4">
            <a:extLst>
              <a:ext uri="{FF2B5EF4-FFF2-40B4-BE49-F238E27FC236}">
                <a16:creationId xmlns:a16="http://schemas.microsoft.com/office/drawing/2014/main" id="{DAD2BB29-FDB2-4BA8-8CB1-0057B5F15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14"/>
          <a:stretch/>
        </p:blipFill>
        <p:spPr bwMode="auto">
          <a:xfrm>
            <a:off x="523670" y="1825625"/>
            <a:ext cx="564853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C0B52E-F06C-4937-A5B6-044E0A511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/>
          <a:stretch/>
        </p:blipFill>
        <p:spPr bwMode="auto">
          <a:xfrm>
            <a:off x="6172200" y="1473764"/>
            <a:ext cx="5876925" cy="62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C4550A-E8B0-4DDC-93AE-F3AD9B7F7ACD}"/>
              </a:ext>
            </a:extLst>
          </p:cNvPr>
          <p:cNvSpPr/>
          <p:nvPr/>
        </p:nvSpPr>
        <p:spPr>
          <a:xfrm>
            <a:off x="1390650" y="3105150"/>
            <a:ext cx="1190625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7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5058-E94F-4974-B3FB-9736A0C5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没用的推荐信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A577-9B48-4460-8D49-1408996B3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F038-618A-4545-B53A-06A402AE8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0140"/>
          <a:stretch/>
        </p:blipFill>
        <p:spPr>
          <a:xfrm>
            <a:off x="2110833" y="1381125"/>
            <a:ext cx="8656134" cy="5476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C90677-560C-4CB5-BC9D-985E8E2C7690}"/>
              </a:ext>
            </a:extLst>
          </p:cNvPr>
          <p:cNvSpPr/>
          <p:nvPr/>
        </p:nvSpPr>
        <p:spPr>
          <a:xfrm>
            <a:off x="7762875" y="2028825"/>
            <a:ext cx="695325" cy="4286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5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5058-E94F-4974-B3FB-9736A0C5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你想要的推荐信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A577-9B48-4460-8D49-1408996B3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B69C2-DA39-4D1B-993A-6DFA132B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62" y="1523669"/>
            <a:ext cx="8964276" cy="47441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DA64D1-84A0-4495-A635-50747C1E35B5}"/>
              </a:ext>
            </a:extLst>
          </p:cNvPr>
          <p:cNvSpPr/>
          <p:nvPr/>
        </p:nvSpPr>
        <p:spPr>
          <a:xfrm>
            <a:off x="1828800" y="1772907"/>
            <a:ext cx="619125" cy="3127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3EC96-7E6B-4676-AEA0-CB1BCD444B84}"/>
              </a:ext>
            </a:extLst>
          </p:cNvPr>
          <p:cNvSpPr/>
          <p:nvPr/>
        </p:nvSpPr>
        <p:spPr>
          <a:xfrm>
            <a:off x="1828799" y="2990850"/>
            <a:ext cx="619125" cy="3127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2AD4CD-35AB-4ACD-AAFC-9F71D2862AC4}"/>
              </a:ext>
            </a:extLst>
          </p:cNvPr>
          <p:cNvSpPr/>
          <p:nvPr/>
        </p:nvSpPr>
        <p:spPr>
          <a:xfrm>
            <a:off x="3228974" y="3879510"/>
            <a:ext cx="619125" cy="3127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28DB7-2BD3-4818-B001-86B9FDF3701C}"/>
              </a:ext>
            </a:extLst>
          </p:cNvPr>
          <p:cNvSpPr/>
          <p:nvPr/>
        </p:nvSpPr>
        <p:spPr>
          <a:xfrm>
            <a:off x="7867649" y="4765335"/>
            <a:ext cx="619125" cy="3127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9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245</Words>
  <Application>Microsoft Office PowerPoint</Application>
  <PresentationFormat>Widescreen</PresentationFormat>
  <Paragraphs>46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GPA or not GPA?</vt:lpstr>
      <vt:lpstr>我不是学霸</vt:lpstr>
      <vt:lpstr>学渣要怎么去CMU？</vt:lpstr>
      <vt:lpstr>为什么卷GPA不健康？</vt:lpstr>
      <vt:lpstr>优秀的科研申请package – 武大</vt:lpstr>
      <vt:lpstr>优秀的科研申请package – 北交</vt:lpstr>
      <vt:lpstr>JI Package</vt:lpstr>
      <vt:lpstr>没用的推荐信</vt:lpstr>
      <vt:lpstr>你想要的推荐信1</vt:lpstr>
      <vt:lpstr>PowerPoint Presentation</vt:lpstr>
      <vt:lpstr>创业</vt:lpstr>
      <vt:lpstr>吴笛怎么创业的？</vt:lpstr>
      <vt:lpstr>George Hotz上课</vt:lpstr>
      <vt:lpstr>找工作</vt:lpstr>
      <vt:lpstr>如何找到好的工作？！</vt:lpstr>
      <vt:lpstr>GPA贬值快（索马里先令、菲律宾比索）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GPA or not GPA?</dc:title>
  <dc:creator>Hongyi</dc:creator>
  <cp:lastModifiedBy>A9981</cp:lastModifiedBy>
  <cp:revision>37</cp:revision>
  <dcterms:created xsi:type="dcterms:W3CDTF">2020-09-25T06:02:25Z</dcterms:created>
  <dcterms:modified xsi:type="dcterms:W3CDTF">2020-09-25T06:51:26Z</dcterms:modified>
</cp:coreProperties>
</file>